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85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4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Law </a:t>
            </a:r>
            <a:r>
              <a:rPr lang="pt-BR" sz="3000" b="1" spc="300" dirty="0" err="1">
                <a:solidFill>
                  <a:srgbClr val="54BC9B"/>
                </a:solidFill>
              </a:rPr>
              <a:t>Enforcement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848561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Many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police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departments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India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have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procured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drones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law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order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aerial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surveillance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Tx/>
              <a:buChar char="-"/>
            </a:pP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Application</a:t>
            </a:r>
            <a:r>
              <a:rPr lang="pt-BR" sz="3000" b="1" spc="300" dirty="0">
                <a:solidFill>
                  <a:schemeClr val="bg1"/>
                </a:solidFill>
              </a:rPr>
              <a:t>: Law </a:t>
            </a:r>
            <a:r>
              <a:rPr lang="pt-BR" sz="3000" b="1" spc="300" dirty="0" err="1">
                <a:solidFill>
                  <a:schemeClr val="bg1"/>
                </a:solidFill>
              </a:rPr>
              <a:t>Enforcement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1316" y="3527896"/>
            <a:ext cx="4601368" cy="2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55373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UAVs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have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for </a:t>
            </a:r>
            <a:r>
              <a:rPr lang="pt-BR" sz="3000" b="1" spc="100" dirty="0" err="1">
                <a:solidFill>
                  <a:srgbClr val="54BC9B"/>
                </a:solidFill>
              </a:rPr>
              <a:t>domestic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police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work</a:t>
            </a:r>
            <a:r>
              <a:rPr lang="pt-BR" sz="3000" b="1" spc="100" dirty="0">
                <a:solidFill>
                  <a:srgbClr val="54BC9B"/>
                </a:solidFill>
              </a:rPr>
              <a:t> in Canada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United </a:t>
            </a:r>
            <a:r>
              <a:rPr lang="pt-BR" sz="3000" b="1" spc="100" dirty="0" err="1">
                <a:solidFill>
                  <a:srgbClr val="54BC9B"/>
                </a:solidFill>
              </a:rPr>
              <a:t>States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Application</a:t>
            </a:r>
            <a:r>
              <a:rPr lang="pt-BR" sz="3000" b="1" spc="300" dirty="0">
                <a:solidFill>
                  <a:schemeClr val="bg1"/>
                </a:solidFill>
              </a:rPr>
              <a:t>: Law </a:t>
            </a:r>
            <a:r>
              <a:rPr lang="pt-BR" sz="3000" b="1" spc="300" dirty="0" err="1">
                <a:solidFill>
                  <a:schemeClr val="bg1"/>
                </a:solidFill>
              </a:rPr>
              <a:t>Enforcement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0851" y="3010929"/>
            <a:ext cx="5582298" cy="3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4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2120747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The </a:t>
            </a:r>
            <a:r>
              <a:rPr lang="pt-BR" sz="3000" b="1" spc="100" dirty="0" err="1">
                <a:solidFill>
                  <a:srgbClr val="54BC9B"/>
                </a:solidFill>
              </a:rPr>
              <a:t>Italian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company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Selex</a:t>
            </a:r>
            <a:r>
              <a:rPr lang="pt-BR" sz="3000" b="1" spc="100" dirty="0">
                <a:solidFill>
                  <a:srgbClr val="54BC9B"/>
                </a:solidFill>
              </a:rPr>
              <a:t> ES </a:t>
            </a:r>
            <a:r>
              <a:rPr lang="pt-BR" sz="3000" b="1" spc="100" dirty="0" err="1">
                <a:solidFill>
                  <a:srgbClr val="54BC9B"/>
                </a:solidFill>
              </a:rPr>
              <a:t>has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provided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unmanned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surveillance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Democratic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Republic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Congo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monitor </a:t>
            </a:r>
            <a:r>
              <a:rPr lang="pt-BR" sz="3000" b="1" spc="100" dirty="0" err="1">
                <a:solidFill>
                  <a:schemeClr val="bg1"/>
                </a:solidFill>
              </a:rPr>
              <a:t>movements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armed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groups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in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region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protect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civilian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population</a:t>
            </a:r>
            <a:r>
              <a:rPr lang="pt-BR" sz="3000" b="1" spc="100" dirty="0">
                <a:solidFill>
                  <a:srgbClr val="54BC9B"/>
                </a:solidFill>
              </a:rPr>
              <a:t> more </a:t>
            </a:r>
            <a:r>
              <a:rPr lang="pt-BR" sz="3000" b="1" spc="100" dirty="0" err="1">
                <a:solidFill>
                  <a:srgbClr val="54BC9B"/>
                </a:solidFill>
              </a:rPr>
              <a:t>effectively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Application</a:t>
            </a:r>
            <a:r>
              <a:rPr lang="pt-BR" sz="3000" b="1" spc="300" dirty="0">
                <a:solidFill>
                  <a:schemeClr val="bg1"/>
                </a:solidFill>
              </a:rPr>
              <a:t>: Law </a:t>
            </a:r>
            <a:r>
              <a:rPr lang="pt-BR" sz="3000" b="1" spc="300" dirty="0" err="1">
                <a:solidFill>
                  <a:schemeClr val="bg1"/>
                </a:solidFill>
              </a:rPr>
              <a:t>Enforcement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5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96</Words>
  <Application>Microsoft Macintosh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2017-11-18T19:01:13Z</dcterms:modified>
</cp:coreProperties>
</file>